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69" r:id="rId18"/>
    <p:sldId id="273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964" autoAdjust="0"/>
  </p:normalViewPr>
  <p:slideViewPr>
    <p:cSldViewPr>
      <p:cViewPr varScale="1">
        <p:scale>
          <a:sx n="58" d="100"/>
          <a:sy n="58" d="100"/>
        </p:scale>
        <p:origin x="-9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3963" y="4797425"/>
            <a:ext cx="6227762" cy="1109663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3963" y="5540375"/>
            <a:ext cx="6227762" cy="696913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7550"/>
            <a:ext cx="1909762" cy="4610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7550"/>
            <a:ext cx="5581650" cy="4610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63842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63842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7550"/>
            <a:ext cx="6553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63842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K:\&#1082;&#1086;&#1085;&#1082;&#1091;&#1088;&#1089;\&#1044;&#1077;&#1083;&#1086;&#1074;&#1099;&#1077;%20&#1083;&#1102;&#1076;&#1080;\&#1052;&#1086;&#1094;&#1072;&#1088;&#1090;-&#1042;&#1040;-&#1057;&#1080;&#1084;&#1092;&#1086;&#1085;&#1080;&#1103;-6-&#1052;&#1091;&#1079;&#1099;&#1082;&#1072;-&#1040;&#1085;&#1075;&#1077;&#1083;&#1086;&#1074;-12-&#1095;&#1072;&#1089;&#1090;&#1100;(muzofon.com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285860"/>
            <a:ext cx="6597674" cy="2071702"/>
          </a:xfrm>
        </p:spPr>
        <p:txBody>
          <a:bodyPr/>
          <a:lstStyle/>
          <a:p>
            <a:pPr algn="ctr"/>
            <a:r>
              <a:rPr lang="ru-RU" sz="2800" i="1" dirty="0" smtClean="0"/>
              <a:t>Конкурс </a:t>
            </a:r>
            <a:r>
              <a:rPr lang="ru-RU" sz="2800" i="1" dirty="0" err="1" smtClean="0"/>
              <a:t>мультимедийных</a:t>
            </a:r>
            <a:r>
              <a:rPr lang="ru-RU" sz="2800" i="1" dirty="0" smtClean="0"/>
              <a:t> презентаций </a:t>
            </a:r>
            <a:br>
              <a:rPr lang="ru-RU" sz="2800" i="1" dirty="0" smtClean="0"/>
            </a:br>
            <a:r>
              <a:rPr lang="ru-RU" sz="2800" i="1" dirty="0" smtClean="0"/>
              <a:t>«Моя малая родина»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286124"/>
            <a:ext cx="8001056" cy="714380"/>
          </a:xfrm>
        </p:spPr>
        <p:txBody>
          <a:bodyPr/>
          <a:lstStyle/>
          <a:p>
            <a:r>
              <a:rPr lang="ru-RU" sz="2400" dirty="0" smtClean="0"/>
              <a:t>Номинация: «Деловые люди городского поселения»</a:t>
            </a:r>
            <a:endParaRPr lang="ru-RU" sz="2400" dirty="0"/>
          </a:p>
        </p:txBody>
      </p:sp>
      <p:pic>
        <p:nvPicPr>
          <p:cNvPr id="5" name="Моцарт-ВА-Симфония-6-Музыка-Ангелов-12-часть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786842" y="6500834"/>
            <a:ext cx="71438" cy="71438"/>
          </a:xfrm>
          <a:prstGeom prst="rect">
            <a:avLst/>
          </a:prstGeom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214950"/>
            <a:ext cx="8320116" cy="1382700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Его заслуги в укреплении экономики АПК края достойно отмечены: орден Почета, золотая медаль «За вклад в развитие Кубани» I степени, грудь украшает медаль «Герой труда Кубани» — высшая награда края</a:t>
            </a:r>
            <a:endParaRPr lang="ru-RU" sz="1600" dirty="0"/>
          </a:p>
        </p:txBody>
      </p:sp>
      <p:pic>
        <p:nvPicPr>
          <p:cNvPr id="70658" name="Picture 2" descr="C:\Users\Витек\Desktop\Тимошенко\фото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383979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660" name="Picture 4" descr="C:\Users\Витек\Desktop\Тимошенко\фото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0"/>
            <a:ext cx="2428892" cy="3950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636"/>
            <a:ext cx="8462992" cy="1597014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Патриот, государственник, Николай Тимошенко, по мнению ученых и преподавателей нашей кафедры, имеет все основания завоевать звание «Человек года-2011» в номинации «Имя — гордость Кубани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</a:t>
            </a:r>
            <a:r>
              <a:rPr lang="ru-RU" sz="1800" dirty="0" smtClean="0"/>
              <a:t> Победителем стал наш земляк , известный руководитель активный общественник, Герой Труда Кубани, почетный гражданин Тихорецка.</a:t>
            </a:r>
          </a:p>
          <a:p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800" dirty="0"/>
          </a:p>
        </p:txBody>
      </p:sp>
      <p:pic>
        <p:nvPicPr>
          <p:cNvPr id="71682" name="Picture 2" descr="C:\Users\Витек\Desktop\Тимошенко\фото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92909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83" name="Picture 3" descr="C:\Users\Витек\Desktop\Тимошенко\фото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500593" cy="3600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929198"/>
            <a:ext cx="8534430" cy="1311262"/>
          </a:xfrm>
        </p:spPr>
        <p:txBody>
          <a:bodyPr/>
          <a:lstStyle/>
          <a:p>
            <a:r>
              <a:rPr lang="ru-RU" sz="1800" dirty="0" smtClean="0"/>
              <a:t>Пятый раз жители Кубани, читатели независимой газеты «Вольная Кубань» отдали свои голоса за нашего земляка. По мнению самого Тимошенко Н.В. , стать его лауреатом- это высокая честь и доверие земляков!</a:t>
            </a:r>
          </a:p>
          <a:p>
            <a:endParaRPr lang="ru-RU" dirty="0"/>
          </a:p>
        </p:txBody>
      </p:sp>
      <p:pic>
        <p:nvPicPr>
          <p:cNvPr id="4098" name="Picture 2" descr="K:\конкурс\фото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10768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K:\конкурс\фото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42852"/>
            <a:ext cx="4518430" cy="361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429132"/>
            <a:ext cx="8534430" cy="2168518"/>
          </a:xfrm>
        </p:spPr>
        <p:txBody>
          <a:bodyPr/>
          <a:lstStyle/>
          <a:p>
            <a:r>
              <a:rPr lang="ru-RU" sz="1600" dirty="0" smtClean="0"/>
              <a:t>Основной стратегией мясокомбината является работа над совершенствованием качества производимой продукции и разработка новых видов продукции, удовлетворяющих всем требования покупательского спроса. Мясокомбинатом ежегодно внедряются новые виды продукции, так только за последние 3 года внедрено 33 вида детских мясных и мясорастительных консервов, 6 видов детских колбас, 7 видов полуфабрикатов, 10 видов лечебно-профилактического питания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7170" name="Picture 2" descr="http://www.mkt.tih.ru/news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3236795" cy="2162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www.mkt.tih.ru/news/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28"/>
            <a:ext cx="354123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857760"/>
            <a:ext cx="8534430" cy="1739890"/>
          </a:xfrm>
        </p:spPr>
        <p:txBody>
          <a:bodyPr/>
          <a:lstStyle/>
          <a:p>
            <a:r>
              <a:rPr lang="ru-RU" sz="1600" dirty="0" smtClean="0"/>
              <a:t>За всеми этими успехами стоит большой труд сплоченного коллектива специалистов, настоящих профессионалов мясного дела, сильных технологов, ведущих производственников, среди которых 8 кандидатов технических наук; более 300 человек предприятия имеют государственные и правительственные награды, а так же награды Кубани. 10 человек награждены медалью "Лауреат ВВЦ", 11 человек - медалью "За высокое качество".</a:t>
            </a:r>
            <a:endParaRPr lang="ru-RU" sz="1600" dirty="0"/>
          </a:p>
        </p:txBody>
      </p:sp>
      <p:pic>
        <p:nvPicPr>
          <p:cNvPr id="6146" name="Picture 2" descr="http://www.mkt.tih.ru/news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42217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www.mkt.tih.ru/news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928670"/>
            <a:ext cx="395689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786322"/>
            <a:ext cx="8320116" cy="1811328"/>
          </a:xfrm>
        </p:spPr>
        <p:txBody>
          <a:bodyPr/>
          <a:lstStyle/>
          <a:p>
            <a:r>
              <a:rPr lang="ru-RU" sz="1600" dirty="0" smtClean="0"/>
              <a:t>За высокие вкусовые качества детского мясного питания и за огромный вклад в создание рынка здоровых детских мясных продуктов и постоянное расширение ассортимента мясокомбинат "</a:t>
            </a:r>
            <a:r>
              <a:rPr lang="ru-RU" sz="1600" dirty="0" err="1" smtClean="0"/>
              <a:t>Тихорецкий</a:t>
            </a:r>
            <a:r>
              <a:rPr lang="ru-RU" sz="1600" dirty="0" smtClean="0"/>
              <a:t>" награжден двумя Дипломами победителя. Еще три золотые медали, пять серебряных и две бронзовые медали вручены предприятию за производство качественной колбасной продукции.</a:t>
            </a:r>
            <a:endParaRPr lang="ru-RU" sz="1600" dirty="0"/>
          </a:p>
        </p:txBody>
      </p:sp>
      <p:pic>
        <p:nvPicPr>
          <p:cNvPr id="28674" name="Picture 2" descr="http://www.mkt.tih.ru/news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332186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www.mkt.tih.ru/nagrady/n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42852"/>
            <a:ext cx="72923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www.mkt.tih.ru/nagrady/n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96798"/>
            <a:ext cx="2406443" cy="326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500570"/>
            <a:ext cx="8391554" cy="2097080"/>
          </a:xfrm>
        </p:spPr>
        <p:txBody>
          <a:bodyPr/>
          <a:lstStyle/>
          <a:p>
            <a:r>
              <a:rPr lang="ru-RU" sz="1600" dirty="0" smtClean="0"/>
              <a:t>Мясокомбинат "</a:t>
            </a:r>
            <a:r>
              <a:rPr lang="ru-RU" sz="1600" dirty="0" err="1" smtClean="0"/>
              <a:t>Тихорецкий</a:t>
            </a:r>
            <a:r>
              <a:rPr lang="ru-RU" sz="1600" dirty="0" smtClean="0"/>
              <a:t>" вновь оказался среди тех, чья продукция вызывает интерес и партнеров, и потребителей. Главный приз выставки "Символ Доверия" (Хрустальный мотылек - символ экологической чистоты продукции), Диплом "Лауреат СОУД" и медаль за существенный вклад в дело формирования и поддержки стабильного и динамичного развития производства отечественной продукции, обеспечивающей доверие потребительского рынка к качеству товара вручены генеральному директору ЗАО "Мясокомбинат "</a:t>
            </a:r>
            <a:r>
              <a:rPr lang="ru-RU" sz="1600" dirty="0" err="1" smtClean="0"/>
              <a:t>Тихорецкий</a:t>
            </a:r>
            <a:r>
              <a:rPr lang="ru-RU" sz="1600" dirty="0" smtClean="0"/>
              <a:t>" Н.В. Тимошенко и предприятию. СОУД - Стабильность, Опыт, Удача, Доверие.</a:t>
            </a:r>
            <a:endParaRPr lang="ru-RU" sz="1600" dirty="0"/>
          </a:p>
        </p:txBody>
      </p:sp>
      <p:pic>
        <p:nvPicPr>
          <p:cNvPr id="29698" name="Picture 2" descr="http://www.mkt.tih.ru/news/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3071834" cy="2047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www.mkt.tih.ru/nagrady/n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290"/>
            <a:ext cx="2599337" cy="3833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214950"/>
            <a:ext cx="8534430" cy="1071570"/>
          </a:xfrm>
        </p:spPr>
        <p:txBody>
          <a:bodyPr/>
          <a:lstStyle/>
          <a:p>
            <a:r>
              <a:rPr lang="ru-RU" sz="1800" dirty="0" smtClean="0"/>
              <a:t>Есть на предприятии добрая традиция – не забывать о людях, работающих на комбинате: общежитие для рабочих на 450 мест построили и детский садик «</a:t>
            </a:r>
            <a:r>
              <a:rPr lang="ru-RU" sz="1800" dirty="0" err="1" smtClean="0"/>
              <a:t>Журавушка</a:t>
            </a:r>
            <a:r>
              <a:rPr lang="ru-RU" sz="1800" dirty="0" smtClean="0"/>
              <a:t>» - самый лучший в городе. </a:t>
            </a:r>
            <a:endParaRPr lang="ru-RU" sz="1800" dirty="0"/>
          </a:p>
        </p:txBody>
      </p:sp>
      <p:pic>
        <p:nvPicPr>
          <p:cNvPr id="5122" name="Picture 2" descr="http://admin-tih.ru/obrazovanie/doshkol2_clip_image004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5143536" cy="3321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429132"/>
            <a:ext cx="8248678" cy="2168518"/>
          </a:xfrm>
        </p:spPr>
        <p:txBody>
          <a:bodyPr/>
          <a:lstStyle/>
          <a:p>
            <a:r>
              <a:rPr lang="ru-RU" sz="1600" dirty="0" smtClean="0"/>
              <a:t>Православный храм Ксении Петербургской вместе с прихожанами отпраздновал свой первый юбилей. Ровно пять лед назад в Тихорецке в районе мясокомбината произошло событие, которое, по мнению многих, дало толчок к возрождению меценатства в районе. Здесь, соблюдая православные традиции, был заложен «первый камень» будущего храма, который сегодня известен далеко за пределами муниципального образования. Финансировал же строительство храма от первого гвоздя до дня его открытия </a:t>
            </a:r>
            <a:r>
              <a:rPr lang="ru-RU" sz="1600" dirty="0" err="1" smtClean="0"/>
              <a:t>тихоречанин</a:t>
            </a:r>
            <a:r>
              <a:rPr lang="ru-RU" sz="1600" dirty="0" smtClean="0"/>
              <a:t> и Герой труда Кубани Николай Тимошенко. </a:t>
            </a:r>
          </a:p>
          <a:p>
            <a:endParaRPr lang="ru-RU" sz="1600" dirty="0"/>
          </a:p>
        </p:txBody>
      </p:sp>
      <p:pic>
        <p:nvPicPr>
          <p:cNvPr id="4" name="Picture 9" descr="C:\Users\Витек\Desktop\Тимошенко\фото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52"/>
            <a:ext cx="4268421" cy="341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 descr="http://orthodoxkuban.com.ru/uploads/posts/2011-06/1307398980_img_0046_novyj-razm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77" y="285728"/>
            <a:ext cx="439129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636"/>
            <a:ext cx="8462992" cy="1597014"/>
          </a:xfrm>
        </p:spPr>
        <p:txBody>
          <a:bodyPr/>
          <a:lstStyle/>
          <a:p>
            <a:r>
              <a:rPr lang="ru-RU" sz="1600" dirty="0" smtClean="0"/>
              <a:t>Удивительное время выпало нашему поколению – возвращение к духовным истокам. А везде, где есть вера православная, христиане всегда строили храмы. Идея возведения нового храма в Тихорецке витала в воздухе давно. Но все что-то не получалось. Это трудное дело берет в свои руки меценат столетия, спонсор сотен добрых начинаний, человек духовный и милосердный Николай Васильевич Тимошенко. </a:t>
            </a:r>
            <a:endParaRPr lang="ru-RU" sz="1600" dirty="0"/>
          </a:p>
        </p:txBody>
      </p:sp>
      <p:pic>
        <p:nvPicPr>
          <p:cNvPr id="30728" name="Picture 8" descr="http://www.tiksovet.ru/images/morfeoshow/____________-8027/big/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1" name="Picture 11" descr="http://orthodoxkuban.com.ru/uploads/posts/2011-06/1307398909_img_0048_novyj-razm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4143372" cy="2763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929058" y="2857496"/>
            <a:ext cx="5214942" cy="1285884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51275" y="2901950"/>
            <a:ext cx="5292725" cy="1109663"/>
          </a:xfrm>
        </p:spPr>
        <p:txBody>
          <a:bodyPr/>
          <a:lstStyle/>
          <a:p>
            <a:r>
              <a:rPr lang="ru-RU" sz="2800" dirty="0" smtClean="0">
                <a:latin typeface="Tahoma" pitchFamily="34" charset="0"/>
              </a:rPr>
              <a:t>Деловые люди городского поселения.</a:t>
            </a:r>
            <a:endParaRPr lang="uk-UA" sz="2800" dirty="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43702" y="3786190"/>
            <a:ext cx="2293934" cy="714380"/>
          </a:xfrm>
        </p:spPr>
        <p:txBody>
          <a:bodyPr/>
          <a:lstStyle/>
          <a:p>
            <a:r>
              <a:rPr lang="uk-UA" sz="2000" dirty="0" smtClean="0"/>
              <a:t>Тимошенко Н.В.</a:t>
            </a:r>
            <a:endParaRPr lang="uk-UA" sz="2000" dirty="0"/>
          </a:p>
        </p:txBody>
      </p:sp>
      <p:pic>
        <p:nvPicPr>
          <p:cNvPr id="34821" name="Picture 5" descr="C:\Users\Витек\Desktop\Тимошенко Н.В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857628"/>
            <a:ext cx="3086100" cy="2895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Ваше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4357694"/>
            <a:ext cx="3500462" cy="2286016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/>
              <a:t>Автор: </a:t>
            </a:r>
            <a:r>
              <a:rPr lang="ru-RU" sz="1600" dirty="0" err="1" smtClean="0"/>
              <a:t>Прищенко</a:t>
            </a:r>
            <a:r>
              <a:rPr lang="ru-RU" sz="1600" dirty="0" smtClean="0"/>
              <a:t> Виктор Александрович</a:t>
            </a:r>
          </a:p>
          <a:p>
            <a:pPr algn="ctr">
              <a:buNone/>
            </a:pPr>
            <a:r>
              <a:rPr lang="ru-RU" sz="1600" dirty="0" smtClean="0"/>
              <a:t>Ученик 10 «В» класса </a:t>
            </a:r>
          </a:p>
          <a:p>
            <a:pPr algn="ctr">
              <a:buNone/>
            </a:pPr>
            <a:r>
              <a:rPr lang="ru-RU" sz="1600" dirty="0" smtClean="0"/>
              <a:t>МАОУ Гимназии №6</a:t>
            </a:r>
            <a:endParaRPr lang="ru-RU" sz="1600" dirty="0"/>
          </a:p>
          <a:p>
            <a:pPr algn="ctr">
              <a:buNone/>
            </a:pPr>
            <a:r>
              <a:rPr lang="ru-RU" sz="1600" dirty="0" smtClean="0"/>
              <a:t>г.Тихорецк</a:t>
            </a:r>
          </a:p>
          <a:p>
            <a:pPr algn="ctr">
              <a:buNone/>
            </a:pPr>
            <a:r>
              <a:rPr lang="ru-RU" sz="1600" dirty="0" smtClean="0"/>
              <a:t>Руководитель: </a:t>
            </a:r>
            <a:r>
              <a:rPr lang="ru-RU" sz="1600" dirty="0" err="1" smtClean="0"/>
              <a:t>Добриднёва</a:t>
            </a:r>
            <a:r>
              <a:rPr lang="ru-RU" sz="1600" dirty="0" smtClean="0"/>
              <a:t> Л.П.</a:t>
            </a:r>
          </a:p>
          <a:p>
            <a:pPr algn="ctr">
              <a:buNone/>
            </a:pPr>
            <a:r>
              <a:rPr lang="ru-RU" sz="1600" dirty="0" smtClean="0"/>
              <a:t>Учитель географии</a:t>
            </a:r>
          </a:p>
          <a:p>
            <a:pPr algn="ctr">
              <a:buNone/>
            </a:pPr>
            <a:r>
              <a:rPr lang="ru-RU" sz="1600" dirty="0" smtClean="0"/>
              <a:t>2012 г.</a:t>
            </a:r>
          </a:p>
        </p:txBody>
      </p:sp>
    </p:spTree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4929198"/>
            <a:ext cx="8462992" cy="1668452"/>
          </a:xfrm>
        </p:spPr>
        <p:txBody>
          <a:bodyPr/>
          <a:lstStyle/>
          <a:p>
            <a:r>
              <a:rPr lang="ru-RU" sz="1600" dirty="0" smtClean="0"/>
              <a:t>Николай Васильевич Тимошенко - Герой Труда Кубани. За личные заслуги в развитии отрасли ему присвоено почетное звание «Заслуженный работник пищевой перерабатывающей промышленности Кубани». Его Трудовые заслуги отмечены Орденом Почета, Золотой медалью «За вклад в развитие агропромышленного комплекса России», медалью «За вклад в развитие Кубани» I степени.</a:t>
            </a:r>
          </a:p>
          <a:p>
            <a:endParaRPr lang="ru-RU" sz="1600" dirty="0"/>
          </a:p>
        </p:txBody>
      </p:sp>
      <p:pic>
        <p:nvPicPr>
          <p:cNvPr id="1026" name="Picture 2" descr="C:\Users\Витек\Desktop\Тимошенко\фото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75049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Витек\Desktop\Тимошенко\фото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8604"/>
            <a:ext cx="3984644" cy="3187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572008"/>
            <a:ext cx="8391554" cy="2025642"/>
          </a:xfrm>
        </p:spPr>
        <p:txBody>
          <a:bodyPr/>
          <a:lstStyle/>
          <a:p>
            <a:r>
              <a:rPr lang="ru-RU" sz="1600" dirty="0" smtClean="0"/>
              <a:t>Николай Васильевич Тимошенко – доктор технических наук, профессор, заведующий кафедрой технологии хранения и переработки животноводческой продукции Кубанского государственного аграрного Университета, лауреат Национальной общественной премии имени Петра Великого, академик Международной академии реальной экономики, почетный академик Международной академии качества и маркетинга, лауреат премии правительства РФ в области науки и техники, неоднократный победитель конкурсов «Лучший менеджер России» </a:t>
            </a:r>
          </a:p>
          <a:p>
            <a:endParaRPr lang="ru-RU" dirty="0"/>
          </a:p>
        </p:txBody>
      </p:sp>
      <p:pic>
        <p:nvPicPr>
          <p:cNvPr id="2050" name="Picture 2" descr="C:\Users\Витек\Desktop\Тимошенко\фото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57190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Витек\Desktop\Тимошенко\фото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4250548" cy="34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4786322"/>
            <a:ext cx="8320116" cy="1811328"/>
          </a:xfrm>
        </p:spPr>
        <p:txBody>
          <a:bodyPr/>
          <a:lstStyle/>
          <a:p>
            <a:r>
              <a:rPr lang="ru-RU" sz="1600" dirty="0" smtClean="0"/>
              <a:t>«Лучший директор года», пятикратный победитель конкурса «Лучший директор СНГ», вошедший в «Золотую десятку» лучших руководителей страны Содружества Независимых Государств, трижды лауреат Всероссийской выставочного центра, неоднократный победитель </a:t>
            </a:r>
            <a:r>
              <a:rPr lang="ru-RU" sz="1600" dirty="0" err="1" smtClean="0"/>
              <a:t>общекраевого</a:t>
            </a:r>
            <a:r>
              <a:rPr lang="ru-RU" sz="1600" dirty="0" smtClean="0"/>
              <a:t>  референдума «Кубани: Человек года» (2004-2005гг.), лауреат краевого конкурса «Колокола времени: Профессионализм. Честь. Достоинство» (2006г.), Почетный гражданин города Тихорецка.</a:t>
            </a:r>
          </a:p>
          <a:p>
            <a:endParaRPr lang="ru-RU" sz="1600" dirty="0"/>
          </a:p>
        </p:txBody>
      </p:sp>
      <p:pic>
        <p:nvPicPr>
          <p:cNvPr id="3074" name="Picture 2" descr="C:\Users\Витек\Desktop\Тимошенко\фото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71480"/>
            <a:ext cx="4000528" cy="3200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http://www.mkt.tih.ru/news/IMG_61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3810000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29066"/>
            <a:ext cx="8820150" cy="2668584"/>
          </a:xfrm>
        </p:spPr>
        <p:txBody>
          <a:bodyPr/>
          <a:lstStyle/>
          <a:p>
            <a:r>
              <a:rPr lang="ru-RU" sz="1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Более тридцати лет Николай Васильевич Тимошенко посвятил работе в мясоперерабатывающей отрасли края. Им научно обоснованы принципы разработки рецептур и технологических процессов производства продуктов для детского, специального, диетического питания на основе местного сырья.</a:t>
            </a: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66563" name="Picture 3" descr="C:\Users\Витек\Desktop\Тимошенко\фото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7050" y="0"/>
            <a:ext cx="4746950" cy="314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2" name="Picture 2" descr="C:\Users\Витек\Desktop\Тимошенко\фото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48" cy="3302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2008"/>
            <a:ext cx="8820150" cy="2025642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1999 года Н.В. Тимошенко неразрывно связан с Кубанским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госагроуниверситетом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сначала в должности старшего преподавателя, доцента, профессора, а затем заведующего кафедрой технологии хранения и переработки животноводческой продукции, где он без отрыва от производства преподает студентам азы будущей профессии.</a:t>
            </a:r>
          </a:p>
          <a:p>
            <a:endParaRPr lang="ru-RU" dirty="0"/>
          </a:p>
        </p:txBody>
      </p:sp>
      <p:pic>
        <p:nvPicPr>
          <p:cNvPr id="67586" name="Picture 2" descr="C:\Users\Витек\Desktop\Тимошенко\фото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01838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7" name="Picture 3" descr="C:\Users\Витек\Desktop\Тимошенко\фото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3736574" cy="2989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500570"/>
            <a:ext cx="8391554" cy="2097080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Огромный производственный опыт, результаты творческих исследований Николая Васильевича — это 250 научных статей, 45 патентов на изобретения, по шесть монографий и учебников, свыше 80 учебно-методических пособий, которые используются как на производстве, так и в педагогической практике.</a:t>
            </a:r>
          </a:p>
          <a:p>
            <a:endParaRPr lang="ru-RU" dirty="0"/>
          </a:p>
        </p:txBody>
      </p:sp>
      <p:pic>
        <p:nvPicPr>
          <p:cNvPr id="68610" name="Picture 2" descr="C:\Users\Витек\Desktop\Тимошенко\фот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464875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1" name="Picture 3" descr="C:\Users\Витек\Desktop\Тимошенко\фото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52"/>
            <a:ext cx="4054083" cy="3243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857760"/>
            <a:ext cx="8391554" cy="1739890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доктор технических наук Н.В. Тимошенко возглавляет совет директоров ЗАО «Родник»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Тихорецкого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района, в возрождении и становлении которого принимал самое заинтересованное участие. Можно так даже сказать: когда-то руководитель подпитывал «Родник» материальными средствами, сейчас предприятие дает ему заряд бодрости, творческих сил, энергии, ибо без дела этот человек себя не мыслит.</a:t>
            </a:r>
          </a:p>
          <a:p>
            <a:endParaRPr lang="ru-RU" dirty="0"/>
          </a:p>
        </p:txBody>
      </p:sp>
      <p:pic>
        <p:nvPicPr>
          <p:cNvPr id="69634" name="Picture 2" descr="C:\Users\Витек\Desktop\Тимошенко\фото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28628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35" name="Picture 3" descr="C:\Users\Витек\Desktop\Тимошенко\фото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52"/>
            <a:ext cx="4232678" cy="3386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Pshenica">
  <a:themeElements>
    <a:clrScheme name="4 2">
      <a:dk1>
        <a:srgbClr val="666633"/>
      </a:dk1>
      <a:lt1>
        <a:srgbClr val="FFFFFF"/>
      </a:lt1>
      <a:dk2>
        <a:srgbClr val="A18D58"/>
      </a:dk2>
      <a:lt2>
        <a:srgbClr val="FFFFCC"/>
      </a:lt2>
      <a:accent1>
        <a:srgbClr val="99CC00"/>
      </a:accent1>
      <a:accent2>
        <a:srgbClr val="99FF99"/>
      </a:accent2>
      <a:accent3>
        <a:srgbClr val="CDC5B4"/>
      </a:accent3>
      <a:accent4>
        <a:srgbClr val="DADADA"/>
      </a:accent4>
      <a:accent5>
        <a:srgbClr val="CAE2AA"/>
      </a:accent5>
      <a:accent6>
        <a:srgbClr val="8AE78A"/>
      </a:accent6>
      <a:hlink>
        <a:srgbClr val="666633"/>
      </a:hlink>
      <a:folHlink>
        <a:srgbClr val="FFCC99"/>
      </a:folHlink>
    </a:clrScheme>
    <a:fontScheme name="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 1">
        <a:dk1>
          <a:srgbClr val="666633"/>
        </a:dk1>
        <a:lt1>
          <a:srgbClr val="FFFFFF"/>
        </a:lt1>
        <a:dk2>
          <a:srgbClr val="A18D58"/>
        </a:dk2>
        <a:lt2>
          <a:srgbClr val="FFFFCC"/>
        </a:lt2>
        <a:accent1>
          <a:srgbClr val="CCFF66"/>
        </a:accent1>
        <a:accent2>
          <a:srgbClr val="FFCC99"/>
        </a:accent2>
        <a:accent3>
          <a:srgbClr val="CDC5B4"/>
        </a:accent3>
        <a:accent4>
          <a:srgbClr val="DADADA"/>
        </a:accent4>
        <a:accent5>
          <a:srgbClr val="E2FFB8"/>
        </a:accent5>
        <a:accent6>
          <a:srgbClr val="E7B98A"/>
        </a:accent6>
        <a:hlink>
          <a:srgbClr val="66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2">
        <a:dk1>
          <a:srgbClr val="666633"/>
        </a:dk1>
        <a:lt1>
          <a:srgbClr val="FFFFFF"/>
        </a:lt1>
        <a:dk2>
          <a:srgbClr val="A18D58"/>
        </a:dk2>
        <a:lt2>
          <a:srgbClr val="FFFFCC"/>
        </a:lt2>
        <a:accent1>
          <a:srgbClr val="99CC00"/>
        </a:accent1>
        <a:accent2>
          <a:srgbClr val="99FF99"/>
        </a:accent2>
        <a:accent3>
          <a:srgbClr val="CDC5B4"/>
        </a:accent3>
        <a:accent4>
          <a:srgbClr val="DADADA"/>
        </a:accent4>
        <a:accent5>
          <a:srgbClr val="CAE2AA"/>
        </a:accent5>
        <a:accent6>
          <a:srgbClr val="8AE78A"/>
        </a:accent6>
        <a:hlink>
          <a:srgbClr val="666633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3">
        <a:dk1>
          <a:srgbClr val="666633"/>
        </a:dk1>
        <a:lt1>
          <a:srgbClr val="FFFFFF"/>
        </a:lt1>
        <a:dk2>
          <a:srgbClr val="A18D58"/>
        </a:dk2>
        <a:lt2>
          <a:srgbClr val="FFFFCC"/>
        </a:lt2>
        <a:accent1>
          <a:srgbClr val="99CC00"/>
        </a:accent1>
        <a:accent2>
          <a:srgbClr val="33CC33"/>
        </a:accent2>
        <a:accent3>
          <a:srgbClr val="CDC5B4"/>
        </a:accent3>
        <a:accent4>
          <a:srgbClr val="DADADA"/>
        </a:accent4>
        <a:accent5>
          <a:srgbClr val="CAE2AA"/>
        </a:accent5>
        <a:accent6>
          <a:srgbClr val="2DB92D"/>
        </a:accent6>
        <a:hlink>
          <a:srgbClr val="006600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982</Words>
  <Application>Microsoft PowerPoint</Application>
  <PresentationFormat>Экран (4:3)</PresentationFormat>
  <Paragraphs>29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Pshenica</vt:lpstr>
      <vt:lpstr>Конкурс мультимедийных презентаций  «Моя малая родина»</vt:lpstr>
      <vt:lpstr>Деловые люди городского поселения.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Ваше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Витек</dc:creator>
  <cp:lastModifiedBy>Витек</cp:lastModifiedBy>
  <cp:revision>61</cp:revision>
  <dcterms:created xsi:type="dcterms:W3CDTF">2012-01-18T16:35:27Z</dcterms:created>
  <dcterms:modified xsi:type="dcterms:W3CDTF">2012-02-28T16:06:10Z</dcterms:modified>
</cp:coreProperties>
</file>