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7" r:id="rId2"/>
    <p:sldId id="298" r:id="rId3"/>
    <p:sldId id="256" r:id="rId4"/>
    <p:sldId id="310" r:id="rId5"/>
    <p:sldId id="309" r:id="rId6"/>
    <p:sldId id="277" r:id="rId7"/>
    <p:sldId id="303" r:id="rId8"/>
    <p:sldId id="259" r:id="rId9"/>
    <p:sldId id="315" r:id="rId10"/>
    <p:sldId id="311" r:id="rId11"/>
    <p:sldId id="268" r:id="rId12"/>
    <p:sldId id="269" r:id="rId13"/>
    <p:sldId id="265" r:id="rId14"/>
    <p:sldId id="261" r:id="rId15"/>
    <p:sldId id="296" r:id="rId16"/>
    <p:sldId id="262" r:id="rId17"/>
    <p:sldId id="266" r:id="rId18"/>
    <p:sldId id="267" r:id="rId19"/>
    <p:sldId id="263" r:id="rId20"/>
    <p:sldId id="264" r:id="rId21"/>
    <p:sldId id="313" r:id="rId22"/>
    <p:sldId id="272" r:id="rId23"/>
    <p:sldId id="273" r:id="rId24"/>
    <p:sldId id="275" r:id="rId25"/>
    <p:sldId id="279" r:id="rId26"/>
    <p:sldId id="276" r:id="rId27"/>
    <p:sldId id="295" r:id="rId28"/>
    <p:sldId id="283" r:id="rId29"/>
    <p:sldId id="281" r:id="rId30"/>
    <p:sldId id="314" r:id="rId31"/>
    <p:sldId id="285" r:id="rId32"/>
    <p:sldId id="287" r:id="rId33"/>
    <p:sldId id="289" r:id="rId34"/>
    <p:sldId id="291" r:id="rId35"/>
    <p:sldId id="292" r:id="rId36"/>
    <p:sldId id="294" r:id="rId37"/>
    <p:sldId id="31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452BF-6A41-4503-8E9E-C1319DD65BEF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CFF02B-C201-4F02-89D5-68C9DC55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2DF80-576B-4C98-A50F-AB54ED7A2B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7BA6-4E51-41C2-9B43-4B3175852E1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E019-C5EF-4CD8-9E24-F6F11E2F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9838-1A0F-4DBB-9ED5-10B40C6D936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E448-1A11-4C9A-8F44-3C32197F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EF84-F3C7-4B28-AB36-C8551940C14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DFFF-B764-4684-B49F-A143851F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82B7-ED88-41F4-998E-7A22A28A47F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0553-9AAC-4B4E-87C3-734EF39D5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E44F-7EFF-4CF0-AED9-87F41E2BDC4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9078-3106-4B0D-8008-7ECFFF4C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AC7B-5A8C-4222-8C58-C0CDD037B5BA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EA48-BBDE-4C54-8057-561FE74A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FD6D-8F9F-42ED-A87B-BF95A771E812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2B9B-D029-49DE-9545-6C7E89BC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4310-4F4B-479D-9769-51C5FF5FA9B4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0A34-DA90-47A8-819C-E8AD45AEC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151-60E4-493C-A27B-E79BA397DF3B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6877-B4AD-408E-9EA4-D79CD6271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F9EE-6BD4-4081-8402-865848BF2186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8F05-D22D-464F-A238-FC843A6CF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5298-D4FB-4DA5-869A-74E48D9FF47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036F-13E2-4382-AA0F-4383462B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3A8AD1-3517-46E4-8B7C-892AD867239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B45999-2B2B-498F-904D-A35465E91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mtClean="0"/>
              <a:t> Герой нашего времени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ru-RU" smtClean="0"/>
              <a:t>Глава Мышкинского муниципального района </a:t>
            </a:r>
          </a:p>
          <a:p>
            <a:pPr eaLnBrk="1" hangingPunct="1"/>
            <a:r>
              <a:rPr lang="ru-RU" smtClean="0"/>
              <a:t>Анатолий Геннадьевич Курицин.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Инициатором строительства мемориала, посвященного 60 – </a:t>
            </a:r>
            <a:r>
              <a:rPr lang="ru-RU" dirty="0" err="1"/>
              <a:t>летию</a:t>
            </a:r>
            <a:r>
              <a:rPr lang="ru-RU" dirty="0"/>
              <a:t> победы в Великой Отечественной войне, выступил Глава </a:t>
            </a:r>
            <a:r>
              <a:rPr lang="ru-RU" dirty="0" err="1"/>
              <a:t>Мышкинского</a:t>
            </a:r>
            <a:r>
              <a:rPr lang="ru-RU" dirty="0"/>
              <a:t> района Анатолий Геннадьевич </a:t>
            </a:r>
            <a:r>
              <a:rPr lang="ru-RU" dirty="0" err="1"/>
              <a:t>Курицин</a:t>
            </a:r>
            <a:r>
              <a:rPr lang="ru-RU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Строительство мемориального комплекса было начато в феврале 2005 года и проведено в кратчайшие сроки -3 месяца.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Общая площадь Мемориала составляет 1500 кв. метров. Комплекс состоит из центральной аллеи, выходящей на Волжский бульвар и перпендикулярно расположенной к ней площади, обрамлённой стенами из красного и чёрного Карельского гранита.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Центром мемориального комплекса является монументальная скульптура из бронзы - памятник солдату-освободителю. Его высота - 5,7 метров.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Воин, прошедший всю Европу и вернувшийся домой с Победой, изображён шагающим и в походном обмундировании. </a:t>
            </a:r>
            <a:r>
              <a:rPr lang="ru-RU" dirty="0" smtClean="0"/>
              <a:t>Перед </a:t>
            </a:r>
            <a:r>
              <a:rPr lang="ru-RU" dirty="0"/>
              <a:t>скульптурой на общем с ним постаменте расположены бронзовая звезда и Вечный огонь.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Мемориал 60-летия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К\Desktop\Мышкин\2011-09-22 Мышкин\Мышкин 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К\Desktop\Мышкин\2011-09-22 Мышкин\Мышкин 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ПК\Desktop\Мышкин\2011-09-22 Мышкин\Мышкин 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ПК\Desktop\Мышкин\2011-09-22 Мышкин\Мышкин 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ПК\Desktop\Мышкин\2011-09-22 Мышкин\Мышкин 1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4938" y="0"/>
            <a:ext cx="9183688" cy="6888163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ПК\Desktop\Мышкин\2011-09-22 Мышкин\Мышкин 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8399462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ПК\Desktop\Мышкин\2011-09-22 Мышкин\Мышкин 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80963"/>
            <a:ext cx="9251950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ПК\Desktop\Мышкин\2011-09-22 Мышкин\Мышкин 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ПК\Desktop\Мышкин\2011-09-22 Мышкин\Мышкин 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8497887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самом центре Ярославской области , среди заповедных лесов, на высоком берегу красавицы Волги стоит город Мышкин, богатый своей историей, щедрый на затейливые легенды и предания. На гербе города почётное место занимает мышка – та самая, которая когда- то спасла от коварной змеи князя. Повелел князь основать на этом месте город, а прозвание ему дать от мыши. Так появился на земле город Мышкин!</a:t>
            </a:r>
            <a:endParaRPr lang="ru-RU" dirty="0"/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Город Мышкин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ПК\Desktop\Мышкин\2011-09-22 Мышкин\Мышкин 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360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Авторитет прародительницы Мыши   вырос так высоко, что решили выстроить для неё дворец резной. И в один миг выросли на Успенской горе «Мышиные палаты». Гостеприимные царь с царицей встретят в тронном зале и поведают, как тяжела корона и научат, как уберечься от кошачьих напастей. Учрежден Орден Мыши, на котором написано: «Великое в малом». Молодые пары едут сюда со всех волостей, чтобы сочетаться законным браком в мышином дворце и сделать фото на память на «</a:t>
            </a:r>
            <a:r>
              <a:rPr lang="ru-RU" dirty="0" err="1" smtClean="0"/>
              <a:t>Поцелуевом</a:t>
            </a:r>
            <a:r>
              <a:rPr lang="ru-RU" dirty="0" smtClean="0"/>
              <a:t> мостике»</a:t>
            </a:r>
            <a:endParaRPr lang="ru-RU" dirty="0"/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«Мышкины палаты»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ПК\Desktop\Мышкин\2011-09-22 Мышкин\Мышкин 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4938" y="0"/>
            <a:ext cx="9386888" cy="7158038"/>
          </a:xfrm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ПК\Desktop\Мышкин\2011-09-22 Мышкин\Мышкин 2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8740775" cy="6780213"/>
          </a:xfrm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ПК\Desktop\Мышкин\2011-09-22 Мышкин\Мышкин 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569325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 descr="C:\Users\ПК\Desktop\Мышкин\2011-09-22 Мышкин\Мышкин 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ПК\Desktop\Мышкин\2011-09-22 Мышкин\Мышкин 2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75" y="0"/>
            <a:ext cx="9147175" cy="6859588"/>
          </a:xfrm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ПК\Desktop\Мышкин\2011-09-22 Мышкин\Мышкин 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9213" y="0"/>
            <a:ext cx="9193213" cy="6996113"/>
          </a:xfrm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ПК\Desktop\Мышкин\2011-09-22 Мышкин\Мышкин 2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80963"/>
            <a:ext cx="9036050" cy="6777037"/>
          </a:xfrm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ПК\Desktop\Мышкин\2011-09-22 Мышкин\Мышкин 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ПК\Desktop\Мышкин\2011-09-22 Мышкин\Мышкин 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hangingPunct="1">
              <a:spcAft>
                <a:spcPts val="0"/>
              </a:spcAft>
              <a:defRPr/>
            </a:pPr>
            <a:r>
              <a:rPr lang="ru-RU" dirty="0"/>
              <a:t>Изготовление валенок — давняя специализация Ярославской земли, и Мышкин не исключение. Да и где еще быть Музею валенка, как не в «городе классической провинции»? Здесь можно узнать об истории валенка и связанных с ним традициях, но особенно впечатляют художественные валенки — например, </a:t>
            </a:r>
            <a:r>
              <a:rPr lang="ru-RU" dirty="0" smtClean="0"/>
              <a:t>валенок-самолет </a:t>
            </a:r>
            <a:r>
              <a:rPr lang="ru-RU" dirty="0"/>
              <a:t>или </a:t>
            </a:r>
            <a:r>
              <a:rPr lang="ru-RU" dirty="0" smtClean="0"/>
              <a:t>валенок-гном. </a:t>
            </a:r>
            <a:r>
              <a:rPr lang="ru-RU" dirty="0"/>
              <a:t>Во многих — целые сцены. И конечно, валенок с мышью в качестве кульминации.</a:t>
            </a:r>
          </a:p>
          <a:p>
            <a:pPr marL="274320" indent="-274320" eaLnBrk="1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Музей «Русские валенки»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ПК\Desktop\Мышкин\2011-09-22 Мышкин\Мышкин 2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0"/>
            <a:ext cx="9172576" cy="6996113"/>
          </a:xfrm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ПК\Desktop\Мышкин\2011-09-22 Мышкин\Мышкин 2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73138" y="0"/>
            <a:ext cx="10117138" cy="7191375"/>
          </a:xfrm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ПК\Desktop\Мышкин\2011-09-22 Мышкин\Мышкин 2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44450"/>
            <a:ext cx="8883650" cy="6789738"/>
          </a:xfrm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ПК\Desktop\Мышкин\2011-09-22 Мышкин\Мышкин 2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09075" cy="6832600"/>
          </a:xfrm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ПК\Desktop\Мышкин\2011-09-22 Мышкин\Мышкин 2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" y="0"/>
            <a:ext cx="9086850" cy="6942138"/>
          </a:xfrm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ПК\Desktop\Мышкин\2011-09-22 Мышкин\Мышкин 2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8163"/>
          </a:xfrm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 тот, кто совершает ежедневный и многотрудный подвиг во славу своей Родины!</a:t>
            </a:r>
          </a:p>
          <a:p>
            <a:pPr eaLnBrk="1" hangingPunct="1"/>
            <a:r>
              <a:rPr lang="ru-RU" smtClean="0"/>
              <a:t>- тот, чьими трудами  сохраняется и приумножается слава России!</a:t>
            </a:r>
          </a:p>
          <a:p>
            <a:pPr eaLnBrk="1" hangingPunct="1"/>
            <a:endParaRPr lang="ru-RU" smtClean="0"/>
          </a:p>
        </p:txBody>
      </p:sp>
      <p:sp>
        <p:nvSpPr>
          <p:cNvPr id="522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Герой нашего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Рисунок 3" descr="http://myshkinmr.ru/upload/P101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233363"/>
            <a:ext cx="8785225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Глава </a:t>
            </a:r>
            <a:r>
              <a:rPr lang="ru-RU" b="1" dirty="0" err="1"/>
              <a:t>Мышкинского</a:t>
            </a:r>
            <a:r>
              <a:rPr lang="ru-RU" b="1" dirty="0"/>
              <a:t> муниципального района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Анатолий Геннадьевич </a:t>
            </a:r>
            <a:r>
              <a:rPr lang="ru-RU" b="1" dirty="0" err="1"/>
              <a:t>Курицин</a:t>
            </a:r>
            <a:endParaRPr lang="ru-RU" b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Дата и место рождения 4 июля 1965 года, д. Юрино </a:t>
            </a:r>
            <a:r>
              <a:rPr lang="ru-RU" dirty="0" err="1"/>
              <a:t>Угличского</a:t>
            </a:r>
            <a:r>
              <a:rPr lang="ru-RU" dirty="0"/>
              <a:t> района Ярославской области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После окончания </a:t>
            </a:r>
            <a:r>
              <a:rPr lang="ru-RU" dirty="0" err="1"/>
              <a:t>Пошехоно</a:t>
            </a:r>
            <a:r>
              <a:rPr lang="ru-RU" dirty="0"/>
              <a:t>-Володарского техникума в 1984 году, начал трудовую деятельность агрономом в колхозе " Верный путь" </a:t>
            </a:r>
            <a:r>
              <a:rPr lang="ru-RU" dirty="0" err="1"/>
              <a:t>Угличского</a:t>
            </a:r>
            <a:r>
              <a:rPr lang="ru-RU" dirty="0"/>
              <a:t> района Ярославской области.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 1984 года по 1986 год - служба в Вооруженных Силах Союза ССР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 1986 года по !987 год - работал на комсомольской работе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1988 году был избран председателем колхоза "Большая Волга" </a:t>
            </a:r>
            <a:r>
              <a:rPr lang="ru-RU" dirty="0" err="1"/>
              <a:t>Угличского</a:t>
            </a:r>
            <a:r>
              <a:rPr lang="ru-RU" dirty="0"/>
              <a:t> района, где работал по 1994 год.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Десять лет работал </a:t>
            </a:r>
            <a:r>
              <a:rPr lang="ru-RU" dirty="0" smtClean="0"/>
              <a:t>руководителем </a:t>
            </a:r>
            <a:r>
              <a:rPr lang="ru-RU" dirty="0"/>
              <a:t>ТОО "Родина" </a:t>
            </a:r>
            <a:r>
              <a:rPr lang="ru-RU" dirty="0" err="1"/>
              <a:t>Угличского</a:t>
            </a:r>
            <a:r>
              <a:rPr lang="ru-RU" dirty="0"/>
              <a:t> района.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Образование - высшее. В 1998 году окончил Ярославскую государственную сельскохозяйственную академию по специальности "агрономия".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марте 2004 года </a:t>
            </a:r>
            <a:r>
              <a:rPr lang="ru-RU" dirty="0" err="1"/>
              <a:t>Курицин</a:t>
            </a:r>
            <a:r>
              <a:rPr lang="ru-RU" dirty="0"/>
              <a:t> Анатолий Геннадьевич избран Главой </a:t>
            </a:r>
            <a:r>
              <a:rPr lang="ru-RU" dirty="0" err="1"/>
              <a:t>Мышкинского</a:t>
            </a:r>
            <a:r>
              <a:rPr lang="ru-RU" dirty="0"/>
              <a:t> муниципального округа.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марте 2008 года -  избран на новый срок полномочий Главы </a:t>
            </a:r>
            <a:r>
              <a:rPr lang="ru-RU" dirty="0" err="1"/>
              <a:t>Мышкинского</a:t>
            </a:r>
            <a:r>
              <a:rPr lang="ru-RU" dirty="0"/>
              <a:t> муниципального района.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Женат. Имеет троих детей.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2006 году он удостоен звания лауреата Национальной туристической премии имени Ю.А. Сенкевича в номинации "Лучший мэр исторического города".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 2008 году Анатолий Геннадьевич </a:t>
            </a:r>
            <a:r>
              <a:rPr lang="ru-RU" dirty="0" err="1"/>
              <a:t>Курицин</a:t>
            </a:r>
            <a:r>
              <a:rPr lang="ru-RU" dirty="0"/>
              <a:t> удостоен звания лауреата Международной премии "Лидеры туриндустрии", в номинации "За личный вклад в развитие туризма".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Анатолий Геннадьевич Курицин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К\Desktop\Мышкин\2011-09-22 Мышкин\Мышкин 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Много лет назад Анатолий Геннадьевич окончил Пошехонский сельскохозяйственный техникум.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Прошли годы, но в сердце  осталась память о своей любимой учительнице Людмиле Ивановне </a:t>
            </a:r>
            <a:r>
              <a:rPr lang="ru-RU" dirty="0" err="1" smtClean="0"/>
              <a:t>Русаковой</a:t>
            </a:r>
            <a:r>
              <a:rPr lang="ru-RU" dirty="0" smtClean="0"/>
              <a:t>. В сентябре 2011 года Анатолий Геннадьевич пригласил преподавателей родного техникума в Мышкин.  Во время экскурсии по городу  он с любовью и гордостью   говорил: « Это моя  Людмила Ивановна». И, показывая, всё, что сделано в Мышкине, он как будто держал ответ перед ней, своей учительницей.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Учителями славится Россия, ученики приносят славу ей!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К\Desktop\Мышкин\2011-09-22 Мышкин\Мышкин 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побывали у мемориала 60-летия Победы, на стадионе братьев Бутусовых, в Доме ветеранов, Доме культуры, Мышкиных палатах, на старой мельнице, в музее «Русские валенки». Увиденное впечатляло, радовало, вдохновляло, вселяло оптимизм. Жива Россия и будет жить, если есть у неё такие главы муниципальных районов!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Город загадка, город мечта, </a:t>
            </a:r>
            <a:br>
              <a:rPr lang="ru-RU" dirty="0" smtClean="0"/>
            </a:br>
            <a:r>
              <a:rPr lang="ru-RU" dirty="0" smtClean="0"/>
              <a:t>город сказка!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632</Words>
  <Application>Microsoft Office PowerPoint</Application>
  <PresentationFormat>On-screen Show (4:3)</PresentationFormat>
  <Paragraphs>43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48" baseType="lpstr">
      <vt:lpstr>Arial</vt:lpstr>
      <vt:lpstr>Candara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 Герой нашего времени</vt:lpstr>
      <vt:lpstr>Город Мышкин</vt:lpstr>
      <vt:lpstr>Слайд 3</vt:lpstr>
      <vt:lpstr>Слайд 4</vt:lpstr>
      <vt:lpstr>Анатолий Геннадьевич Курицин</vt:lpstr>
      <vt:lpstr>Слайд 6</vt:lpstr>
      <vt:lpstr>Учителями славится Россия, ученики приносят славу ей!</vt:lpstr>
      <vt:lpstr>Слайд 8</vt:lpstr>
      <vt:lpstr>Город загадка, город мечта,  город сказка!</vt:lpstr>
      <vt:lpstr>Мемориал 60-летия Победы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«Мышкины палаты»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Музей «Русские валенки»</vt:lpstr>
      <vt:lpstr>Слайд 31</vt:lpstr>
      <vt:lpstr>Слайд 32</vt:lpstr>
      <vt:lpstr>Слайд 33</vt:lpstr>
      <vt:lpstr>Слайд 34</vt:lpstr>
      <vt:lpstr>Слайд 35</vt:lpstr>
      <vt:lpstr>Слайд 36</vt:lpstr>
      <vt:lpstr>Герой нашего времени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Admin</cp:lastModifiedBy>
  <cp:revision>68</cp:revision>
  <dcterms:created xsi:type="dcterms:W3CDTF">2011-10-02T04:08:21Z</dcterms:created>
  <dcterms:modified xsi:type="dcterms:W3CDTF">2012-03-15T09:04:55Z</dcterms:modified>
</cp:coreProperties>
</file>