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4" r:id="rId5"/>
    <p:sldId id="268" r:id="rId6"/>
    <p:sldId id="257" r:id="rId7"/>
    <p:sldId id="260" r:id="rId8"/>
    <p:sldId id="262" r:id="rId9"/>
    <p:sldId id="25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348880"/>
            <a:ext cx="6172200" cy="1894362"/>
          </a:xfrm>
        </p:spPr>
        <p:txBody>
          <a:bodyPr/>
          <a:lstStyle/>
          <a:p>
            <a:r>
              <a:rPr lang="ru-RU" dirty="0" smtClean="0"/>
              <a:t>Интервью с героем нашего времени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Таракановым Михаилом,</a:t>
            </a:r>
          </a:p>
          <a:p>
            <a:r>
              <a:rPr lang="ru-RU" dirty="0" smtClean="0"/>
              <a:t> учеником 6 класса, </a:t>
            </a:r>
          </a:p>
          <a:p>
            <a:r>
              <a:rPr lang="ru-RU" dirty="0" smtClean="0"/>
              <a:t>победителем конкурса фотографий </a:t>
            </a:r>
          </a:p>
          <a:p>
            <a:r>
              <a:rPr lang="ru-RU" dirty="0" smtClean="0"/>
              <a:t>«Новый взгляд»</a:t>
            </a:r>
          </a:p>
          <a:p>
            <a:r>
              <a:rPr lang="ru-RU" dirty="0" smtClean="0"/>
              <a:t>МОУ  Вощиковская  СОШ им.А.И.Королёва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артинки\фото\5 класс 2011-2012\IMG_6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850091" cy="457203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5508104" y="188640"/>
            <a:ext cx="2088232" cy="1512168"/>
          </a:xfrm>
          <a:prstGeom prst="cloudCallout">
            <a:avLst>
              <a:gd name="adj1" fmla="val -37254"/>
              <a:gd name="adj2" fmla="val 9368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1547664" y="0"/>
            <a:ext cx="2448272" cy="1628800"/>
          </a:xfrm>
          <a:prstGeom prst="cloudCallout">
            <a:avLst>
              <a:gd name="adj1" fmla="val -29003"/>
              <a:gd name="adj2" fmla="val 7738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188640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Готов ли ты  сейчас совершать героические поступки?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62068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будущем, когда вырасту.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\фото\эндоурова кустова\P101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272808" cy="5171227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444208" y="692696"/>
            <a:ext cx="2520280" cy="1800200"/>
          </a:xfrm>
          <a:prstGeom prst="cloudCallout">
            <a:avLst>
              <a:gd name="adj1" fmla="val -33176"/>
              <a:gd name="adj2" fmla="val 10208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88224" y="112474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Что ты готов сделать для людей, </a:t>
            </a:r>
          </a:p>
          <a:p>
            <a:pPr algn="ctr"/>
            <a:r>
              <a:rPr lang="ru-RU" sz="1600" dirty="0" smtClean="0"/>
              <a:t>для своей школы?</a:t>
            </a:r>
            <a:endParaRPr lang="ru-RU" sz="16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1763688" y="188640"/>
            <a:ext cx="2448272" cy="1512168"/>
          </a:xfrm>
          <a:prstGeom prst="cloudCallout">
            <a:avLst>
              <a:gd name="adj1" fmla="val 104636"/>
              <a:gd name="adj2" fmla="val 13147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Поздравить школу с днём рождения,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и\фото\эндоурова кустова\P10100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8208912" cy="547260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763688" y="116632"/>
            <a:ext cx="2160240" cy="1368152"/>
          </a:xfrm>
          <a:prstGeom prst="cloudCallout">
            <a:avLst>
              <a:gd name="adj1" fmla="val -17773"/>
              <a:gd name="adj2" fmla="val 10034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4932040" y="260648"/>
            <a:ext cx="2520280" cy="1656184"/>
          </a:xfrm>
          <a:prstGeom prst="cloudCallout">
            <a:avLst>
              <a:gd name="adj1" fmla="val -66277"/>
              <a:gd name="adj2" fmla="val 47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32040" y="6926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 герой может иметь вредные привычки?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32656"/>
            <a:ext cx="208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Конечно, нет!</a:t>
            </a:r>
          </a:p>
          <a:p>
            <a:pPr algn="ctr"/>
            <a:r>
              <a:rPr lang="ru-RU" sz="1600" dirty="0" smtClean="0"/>
              <a:t> Он же пример для других.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\фото\5 класс 2011-2012\IMG_52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8128000" cy="609600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3419872" y="764704"/>
            <a:ext cx="1785950" cy="1255590"/>
          </a:xfrm>
          <a:prstGeom prst="wedgeEllipseCallout">
            <a:avLst>
              <a:gd name="adj1" fmla="val -28978"/>
              <a:gd name="adj2" fmla="val 8732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928662" y="3929066"/>
            <a:ext cx="3429024" cy="2357454"/>
          </a:xfrm>
          <a:prstGeom prst="cloudCallout">
            <a:avLst>
              <a:gd name="adj1" fmla="val 90439"/>
              <a:gd name="adj2" fmla="val -8985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57290" y="4221089"/>
            <a:ext cx="2643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Я считаю, что герой – это человек, совершивший подвиг во имя  других людей, спас кого-нибудь или помог.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1052736"/>
            <a:ext cx="1542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 ты герой, Миша!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картинки\фото\5 класс 2011-2012\IMG_67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2078" y="1468344"/>
            <a:ext cx="6453194" cy="4840388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85720" y="1928802"/>
            <a:ext cx="2428892" cy="1428760"/>
          </a:xfrm>
          <a:prstGeom prst="wedgeRoundRectCallout">
            <a:avLst>
              <a:gd name="adj1" fmla="val 32948"/>
              <a:gd name="adj2" fmla="val 7443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229336" y="1571612"/>
            <a:ext cx="2914664" cy="2327160"/>
          </a:xfrm>
          <a:prstGeom prst="wedgeRoundRectCallout">
            <a:avLst>
              <a:gd name="adj1" fmla="val -67892"/>
              <a:gd name="adj2" fmla="val 7372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357918" y="1785926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Братья Королёвы – Герои, они отдали свою жизнь в годы Великой Отечественной войны, чтобы мы сейчас жили мирно и счастливо.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420888"/>
            <a:ext cx="2046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у нас есть герои?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Дом – музей братьев Королёвых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артинки\фото\5 класс 2011-2012\IMG_67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20688"/>
            <a:ext cx="7743742" cy="5808397"/>
          </a:xfrm>
          <a:prstGeom prst="rect">
            <a:avLst/>
          </a:prstGeom>
          <a:noFill/>
        </p:spPr>
      </p:pic>
      <p:sp>
        <p:nvSpPr>
          <p:cNvPr id="7" name="Выноска 3 6"/>
          <p:cNvSpPr/>
          <p:nvPr/>
        </p:nvSpPr>
        <p:spPr>
          <a:xfrm>
            <a:off x="683568" y="332656"/>
            <a:ext cx="2808312" cy="1584176"/>
          </a:xfrm>
          <a:prstGeom prst="borderCallout3">
            <a:avLst>
              <a:gd name="adj1" fmla="val 44905"/>
              <a:gd name="adj2" fmla="val 783"/>
              <a:gd name="adj3" fmla="val 67233"/>
              <a:gd name="adj4" fmla="val -19412"/>
              <a:gd name="adj5" fmla="val 134198"/>
              <a:gd name="adj6" fmla="val 7211"/>
              <a:gd name="adj7" fmla="val 162313"/>
              <a:gd name="adj8" fmla="val 344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5004048" y="188640"/>
            <a:ext cx="2952328" cy="1512168"/>
          </a:xfrm>
          <a:prstGeom prst="cloudCallout">
            <a:avLst>
              <a:gd name="adj1" fmla="val -44546"/>
              <a:gd name="adj2" fmla="val 7784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76056" y="4766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среди наших односельчан есть герои?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Конечно, Морозова Евгения Николаевна,</a:t>
            </a:r>
          </a:p>
          <a:p>
            <a:pPr algn="ctr"/>
            <a:r>
              <a:rPr lang="ru-RU" sz="1600" dirty="0" smtClean="0"/>
              <a:t> герой педагогического труда, бывший директор нашей школы.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фото\эндоурова кустова\P10100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76672"/>
            <a:ext cx="7817080" cy="5849144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5004048" y="4077072"/>
            <a:ext cx="3240360" cy="2088232"/>
          </a:xfrm>
          <a:prstGeom prst="cloudCallout">
            <a:avLst>
              <a:gd name="adj1" fmla="val -92427"/>
              <a:gd name="adj2" fmla="val -12056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899592" y="476672"/>
            <a:ext cx="2016224" cy="1188712"/>
          </a:xfrm>
          <a:prstGeom prst="cloudCallout">
            <a:avLst>
              <a:gd name="adj1" fmla="val -42143"/>
              <a:gd name="adj2" fmla="val 8752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764704"/>
            <a:ext cx="16561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 зачем герою физкультура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36510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Герой должен быть сильным, мужественным, здоровым, а то как же он придёт на помощь людям?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и\фото\эндоурова кустова\P1010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8202020" cy="6137176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4788024" y="764704"/>
            <a:ext cx="3024336" cy="1836784"/>
          </a:xfrm>
          <a:prstGeom prst="cloudCallout">
            <a:avLst>
              <a:gd name="adj1" fmla="val -47288"/>
              <a:gd name="adj2" fmla="val 8661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827584" y="692696"/>
            <a:ext cx="2664296" cy="1512168"/>
          </a:xfrm>
          <a:prstGeom prst="cloudCallout">
            <a:avLst>
              <a:gd name="adj1" fmla="val -13033"/>
              <a:gd name="adj2" fmla="val 8357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Кого можно считать героем?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26876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Кто готов рисковать собой ради других людей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\фото\5 класс 2011-2012\IMG_59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428860" y="5000636"/>
            <a:ext cx="3429024" cy="1000132"/>
          </a:xfrm>
          <a:prstGeom prst="wedgeRoundRectCallout">
            <a:avLst>
              <a:gd name="adj1" fmla="val -53699"/>
              <a:gd name="adj2" fmla="val -20102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83768" y="5286388"/>
            <a:ext cx="327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 каким должен быть герой?</a:t>
            </a:r>
            <a:endParaRPr lang="ru-RU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08104" y="332656"/>
            <a:ext cx="3214710" cy="1214446"/>
          </a:xfrm>
          <a:prstGeom prst="wedgeRoundRectCallout">
            <a:avLst>
              <a:gd name="adj1" fmla="val -79753"/>
              <a:gd name="adj2" fmla="val 11177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52120" y="64291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Смелым, мужественным, </a:t>
            </a:r>
          </a:p>
          <a:p>
            <a:pPr algn="ctr"/>
            <a:r>
              <a:rPr lang="ru-RU" sz="1600" b="1" dirty="0" smtClean="0"/>
              <a:t>готовым всем помочь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ртинки\фото\5 класс 2011-2012\IMG_59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857232"/>
            <a:ext cx="5429288" cy="535785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5357818" y="3143248"/>
            <a:ext cx="3286148" cy="2000264"/>
          </a:xfrm>
          <a:prstGeom prst="cloudCallout">
            <a:avLst>
              <a:gd name="adj1" fmla="val -49321"/>
              <a:gd name="adj2" fmla="val -811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285720" y="3786190"/>
            <a:ext cx="3428992" cy="1827094"/>
          </a:xfrm>
          <a:prstGeom prst="cloudCallout">
            <a:avLst>
              <a:gd name="adj1" fmla="val 28864"/>
              <a:gd name="adj2" fmla="val -8877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4437112"/>
            <a:ext cx="319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Зачем сейчас  нужны герои?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3643314"/>
            <a:ext cx="2153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Чтобы спасать мир, </a:t>
            </a:r>
          </a:p>
          <a:p>
            <a:pPr algn="ctr"/>
            <a:r>
              <a:rPr lang="ru-RU" dirty="0" smtClean="0"/>
              <a:t>решать проблемы, </a:t>
            </a:r>
          </a:p>
          <a:p>
            <a:pPr algn="ctr"/>
            <a:r>
              <a:rPr lang="ru-RU" dirty="0" smtClean="0"/>
              <a:t>помогать людям.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\фото\5 класс 2011-2012\IMG_5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28000" cy="6096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4355976" y="4725144"/>
            <a:ext cx="2664296" cy="1656184"/>
          </a:xfrm>
          <a:prstGeom prst="cloudCallout">
            <a:avLst>
              <a:gd name="adj1" fmla="val -88077"/>
              <a:gd name="adj2" fmla="val -14920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539552" y="764704"/>
            <a:ext cx="2016224" cy="1440160"/>
          </a:xfrm>
          <a:prstGeom prst="cloudCallout">
            <a:avLst>
              <a:gd name="adj1" fmla="val -21820"/>
              <a:gd name="adj2" fmla="val 828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105273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Чем должен заниматься герой?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4941168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Герой должен совершать геройские поступки,</a:t>
            </a:r>
          </a:p>
          <a:p>
            <a:pPr algn="ctr"/>
            <a:r>
              <a:rPr lang="ru-RU" sz="1600" dirty="0" smtClean="0"/>
              <a:t> спасать мир!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</TotalTime>
  <Words>236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Интервью с героем нашего времени</vt:lpstr>
      <vt:lpstr>Слайд 2</vt:lpstr>
      <vt:lpstr>Дом – музей братьев Королёвых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АСИОУ</cp:lastModifiedBy>
  <cp:revision>28</cp:revision>
  <dcterms:modified xsi:type="dcterms:W3CDTF">2012-03-15T13:38:26Z</dcterms:modified>
</cp:coreProperties>
</file>