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400052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Comic Sans MS" pitchFamily="66" charset="0"/>
                <a:cs typeface="FreesiaUPC" pitchFamily="34" charset="-34"/>
              </a:rPr>
              <a:t>Герой нашего времени</a:t>
            </a:r>
            <a:endParaRPr lang="ru-RU" sz="6000" b="1" dirty="0">
              <a:solidFill>
                <a:schemeClr val="tx1"/>
              </a:solidFill>
              <a:latin typeface="Comic Sans MS" pitchFamily="66" charset="0"/>
              <a:cs typeface="FreesiaUPC" pitchFamily="34" charset="-34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героя нашего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Честность</a:t>
            </a:r>
          </a:p>
          <a:p>
            <a:r>
              <a:rPr lang="ru-RU" dirty="0" smtClean="0"/>
              <a:t>Ответственность</a:t>
            </a:r>
          </a:p>
          <a:p>
            <a:r>
              <a:rPr lang="ru-RU" dirty="0" smtClean="0"/>
              <a:t>Смелость</a:t>
            </a:r>
          </a:p>
          <a:p>
            <a:r>
              <a:rPr lang="ru-RU" dirty="0" smtClean="0"/>
              <a:t>Вежливость</a:t>
            </a:r>
          </a:p>
          <a:p>
            <a:r>
              <a:rPr lang="ru-RU" dirty="0" smtClean="0"/>
              <a:t>Понимание</a:t>
            </a:r>
          </a:p>
          <a:p>
            <a:r>
              <a:rPr lang="ru-RU" dirty="0" smtClean="0"/>
              <a:t>Желание помочь</a:t>
            </a:r>
          </a:p>
          <a:p>
            <a:r>
              <a:rPr lang="ru-RU" dirty="0" smtClean="0"/>
              <a:t>Рискованность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Владимирович Путин</a:t>
            </a:r>
            <a:endParaRPr lang="ru-RU" dirty="0"/>
          </a:p>
        </p:txBody>
      </p:sp>
      <p:pic>
        <p:nvPicPr>
          <p:cNvPr id="5" name="Содержимое 4" descr="pictu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2020" y="2971959"/>
            <a:ext cx="3108960" cy="233172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57232"/>
          </a:xfrm>
        </p:spPr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dirty="0" smtClean="0">
                <a:latin typeface="+mj-lt"/>
              </a:rPr>
              <a:t>Владимир </a:t>
            </a:r>
            <a:r>
              <a:rPr lang="ru-RU" sz="1600" dirty="0" smtClean="0">
                <a:latin typeface="+mj-lt"/>
              </a:rPr>
              <a:t>Владимирович Путин родился 7 октября 1952 года в Ленинграде. Окончив  </a:t>
            </a:r>
            <a:r>
              <a:rPr lang="ru-RU" sz="1600" dirty="0" smtClean="0">
                <a:latin typeface="+mj-lt"/>
              </a:rPr>
              <a:t>юридический </a:t>
            </a:r>
            <a:r>
              <a:rPr lang="ru-RU" sz="1600" dirty="0" smtClean="0">
                <a:latin typeface="+mj-lt"/>
              </a:rPr>
              <a:t>факультет Ленинградского государственного университета, был направлен по распределению в КГБ СССР. С 1985 по 1990 год работал в ГДР, в Дрездене.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После </a:t>
            </a:r>
            <a:r>
              <a:rPr lang="ru-RU" sz="1600" dirty="0" smtClean="0">
                <a:latin typeface="+mj-lt"/>
              </a:rPr>
              <a:t>возвращения в Ленинград в июне 1990 года </a:t>
            </a:r>
            <a:r>
              <a:rPr lang="ru-RU" sz="1600" dirty="0" smtClean="0">
                <a:latin typeface="+mj-lt"/>
              </a:rPr>
              <a:t>Путин начал </a:t>
            </a:r>
            <a:r>
              <a:rPr lang="ru-RU" sz="1600" dirty="0" smtClean="0">
                <a:latin typeface="+mj-lt"/>
              </a:rPr>
              <a:t>политическую карьеру под руководством председателя Ленинградского городского совета Анатолия Собчака: стал его советником по международным связям. В июне 1991 </a:t>
            </a:r>
            <a:r>
              <a:rPr lang="ru-RU" sz="1600" dirty="0" smtClean="0">
                <a:latin typeface="+mj-lt"/>
              </a:rPr>
              <a:t>года занял </a:t>
            </a:r>
            <a:r>
              <a:rPr lang="ru-RU" sz="1600" dirty="0" smtClean="0">
                <a:latin typeface="+mj-lt"/>
              </a:rPr>
              <a:t>пост председателя Комитета мэрии по внешним </a:t>
            </a:r>
            <a:r>
              <a:rPr lang="ru-RU" sz="1600" dirty="0" smtClean="0">
                <a:latin typeface="+mj-lt"/>
              </a:rPr>
              <a:t>связям .В </a:t>
            </a:r>
            <a:r>
              <a:rPr lang="ru-RU" sz="1600" dirty="0" smtClean="0">
                <a:latin typeface="+mj-lt"/>
              </a:rPr>
              <a:t>1994 году Путин стал первым заместителем председателя правительства Санкт-Петербурга</a:t>
            </a:r>
            <a:r>
              <a:rPr lang="ru-RU" sz="1600" dirty="0" smtClean="0">
                <a:latin typeface="+mj-lt"/>
              </a:rPr>
              <a:t>.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В </a:t>
            </a:r>
            <a:r>
              <a:rPr lang="ru-RU" sz="1600" dirty="0" smtClean="0">
                <a:latin typeface="+mj-lt"/>
              </a:rPr>
              <a:t>1996 году Путин переехал в Москву. Работал в президентской администрации Бориса Ельцина.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В </a:t>
            </a:r>
            <a:r>
              <a:rPr lang="ru-RU" sz="1600" dirty="0" smtClean="0">
                <a:latin typeface="+mj-lt"/>
              </a:rPr>
              <a:t>конце июля 1998 года Путин возглавил Федеральную службу безопасности России.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9 </a:t>
            </a:r>
            <a:r>
              <a:rPr lang="ru-RU" sz="1600" dirty="0" smtClean="0">
                <a:latin typeface="+mj-lt"/>
              </a:rPr>
              <a:t>августа 1999 года Путин был назначен исполняющим обязанности председателя правительства Российской Федерации. Сразу же заявил о своем намерении баллотироваться в президенты в 2000 году. 16 августа Дума утвердила назначение Путина премьером. За время работы во главе правительства особенное внимание он уделял нападению чеченских боевиков на Дагестан, а после взрыва жилых домов в Москве и Волгодонске начал вторую чеченскую кампанию.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31 </a:t>
            </a:r>
            <a:r>
              <a:rPr lang="ru-RU" sz="1600" dirty="0" smtClean="0">
                <a:latin typeface="+mj-lt"/>
              </a:rPr>
              <a:t>декабря 1999 года, после того как президент Ельцин досрочно ушел в отставку, Путин стал исполняющим обязанности президента РФ. 26 марта 2000 года был избран президентом РФ, одержав победу в первом туре выборов</a:t>
            </a:r>
            <a:r>
              <a:rPr lang="ru-RU" sz="1600" dirty="0" smtClean="0"/>
              <a:t>. 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Смелость и 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наследство от ельцинской эпохи Путину досталось потерянное управление страной</a:t>
            </a:r>
            <a:r>
              <a:rPr lang="ru-RU" dirty="0" smtClean="0"/>
              <a:t>, </a:t>
            </a:r>
            <a:r>
              <a:rPr lang="ru-RU" dirty="0" smtClean="0"/>
              <a:t>олигархия, внутренние конфликты, </a:t>
            </a:r>
            <a:r>
              <a:rPr lang="ru-RU" dirty="0" smtClean="0"/>
              <a:t>преступность</a:t>
            </a:r>
            <a:r>
              <a:rPr lang="ru-RU" dirty="0" smtClean="0"/>
              <a:t>, бардак, война в Чечне, отсутствие места России во внешней системе координат.</a:t>
            </a:r>
            <a:endParaRPr lang="ru-RU" dirty="0" smtClean="0"/>
          </a:p>
          <a:p>
            <a:r>
              <a:rPr lang="ru-RU" dirty="0" smtClean="0"/>
              <a:t>проводил </a:t>
            </a:r>
            <a:r>
              <a:rPr lang="ru-RU" dirty="0" smtClean="0"/>
              <a:t>последовательный и жёсткий курс на централизацию и укрепление вертикали власти.</a:t>
            </a:r>
            <a:endParaRPr lang="ru-RU" dirty="0" smtClean="0"/>
          </a:p>
          <a:p>
            <a:r>
              <a:rPr lang="ru-RU" dirty="0" smtClean="0"/>
              <a:t>охлаждением </a:t>
            </a:r>
            <a:r>
              <a:rPr lang="ru-RU" dirty="0" smtClean="0"/>
              <a:t>отношений со странами </a:t>
            </a:r>
            <a:r>
              <a:rPr lang="ru-RU" dirty="0" smtClean="0"/>
              <a:t>СНГ, </a:t>
            </a:r>
            <a:r>
              <a:rPr lang="ru-RU" dirty="0" smtClean="0"/>
              <a:t>а также со странами Запада, прежде всего </a:t>
            </a:r>
            <a:r>
              <a:rPr lang="ru-RU" dirty="0" smtClean="0"/>
              <a:t>– США</a:t>
            </a:r>
          </a:p>
          <a:p>
            <a:r>
              <a:rPr lang="ru-RU" dirty="0" smtClean="0"/>
              <a:t>резко выступил против планов расширения НАТО и размещения в Восточной Европе объектов американской противоракетной обороны.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При В.В. Путине экономика </a:t>
            </a:r>
            <a:r>
              <a:rPr lang="ru-RU" dirty="0" smtClean="0"/>
              <a:t>не только вернула себе все позиции, утраченные в 1990-е, но и создала жизнеспособный сектор услуг, который практически не существовал в советский период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128628866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714620"/>
            <a:ext cx="5027129" cy="414338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Понимание и желание помочь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Были </a:t>
            </a:r>
            <a:r>
              <a:rPr lang="ru-RU" dirty="0" smtClean="0"/>
              <a:t>внесены поправки в налоговое </a:t>
            </a:r>
            <a:r>
              <a:rPr lang="ru-RU" dirty="0" smtClean="0"/>
              <a:t>законодательство</a:t>
            </a:r>
          </a:p>
          <a:p>
            <a:r>
              <a:rPr lang="ru-RU" dirty="0" smtClean="0"/>
              <a:t>Закрепил </a:t>
            </a:r>
            <a:r>
              <a:rPr lang="ru-RU" dirty="0" smtClean="0"/>
              <a:t>право собственности на </a:t>
            </a:r>
            <a:r>
              <a:rPr lang="ru-RU" dirty="0" smtClean="0"/>
              <a:t>землю</a:t>
            </a:r>
          </a:p>
          <a:p>
            <a:r>
              <a:rPr lang="ru-RU" dirty="0" smtClean="0"/>
              <a:t> увеличение детских пособий, введение «материнского </a:t>
            </a:r>
            <a:r>
              <a:rPr lang="ru-RU" dirty="0" smtClean="0"/>
              <a:t>капитала»</a:t>
            </a:r>
          </a:p>
          <a:p>
            <a:r>
              <a:rPr lang="ru-RU" dirty="0" smtClean="0"/>
              <a:t>Были проведены и другие </a:t>
            </a:r>
            <a:r>
              <a:rPr lang="ru-RU" dirty="0" smtClean="0"/>
              <a:t> социально-экономических </a:t>
            </a:r>
            <a:r>
              <a:rPr lang="ru-RU" dirty="0" smtClean="0"/>
              <a:t>реформы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50" y="142875"/>
            <a:ext cx="8229600" cy="65008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Американский </a:t>
            </a:r>
            <a:r>
              <a:rPr lang="ru-RU" dirty="0" smtClean="0"/>
              <a:t>журнал </a:t>
            </a:r>
            <a:r>
              <a:rPr lang="ru-RU" dirty="0" err="1" smtClean="0"/>
              <a:t>Time</a:t>
            </a:r>
            <a:r>
              <a:rPr lang="ru-RU" dirty="0" smtClean="0"/>
              <a:t> назвал президента Владимира Путина человеком 2007 года. </a:t>
            </a:r>
          </a:p>
          <a:p>
            <a:pPr>
              <a:buNone/>
            </a:pPr>
            <a:r>
              <a:rPr lang="ru-RU" dirty="0" smtClean="0"/>
              <a:t> «Путин проявил исключительное мастерство в руководстве страной, которую он принял в состоянии хаоса и привел к стабильности»,- заявил ответственный секретарь журнала </a:t>
            </a:r>
            <a:r>
              <a:rPr lang="ru-RU" dirty="0" err="1" smtClean="0"/>
              <a:t>Times</a:t>
            </a:r>
            <a:r>
              <a:rPr lang="ru-RU" dirty="0" smtClean="0"/>
              <a:t> Ричард </a:t>
            </a:r>
            <a:r>
              <a:rPr lang="ru-RU" dirty="0" err="1" smtClean="0"/>
              <a:t>Стенгел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143248"/>
            <a:ext cx="5429288" cy="321471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199</Words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Герой нашего времени</vt:lpstr>
      <vt:lpstr>Критерии героя нашего времени</vt:lpstr>
      <vt:lpstr>Владимир Владимирович Путин</vt:lpstr>
      <vt:lpstr>Биография</vt:lpstr>
      <vt:lpstr>Смелость и Ответственность</vt:lpstr>
      <vt:lpstr>Слайд 6</vt:lpstr>
      <vt:lpstr>Понимание и желание помочь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нашего времени</dc:title>
  <dc:creator>MSI</dc:creator>
  <cp:lastModifiedBy>MSI</cp:lastModifiedBy>
  <cp:revision>13</cp:revision>
  <dcterms:created xsi:type="dcterms:W3CDTF">2012-03-11T18:20:33Z</dcterms:created>
  <dcterms:modified xsi:type="dcterms:W3CDTF">2012-03-11T20:17:40Z</dcterms:modified>
</cp:coreProperties>
</file>